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9" r:id="rId4"/>
    <p:sldId id="260" r:id="rId5"/>
    <p:sldId id="261" r:id="rId6"/>
    <p:sldId id="262" r:id="rId7"/>
    <p:sldId id="266" r:id="rId8"/>
    <p:sldId id="263" r:id="rId9"/>
    <p:sldId id="267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48381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м</a:t>
            </a:r>
            <a:r>
              <a:rPr lang="ru-RU" sz="3200" b="1" dirty="0" smtClean="0">
                <a:latin typeface="Monotype Corsiva" panose="03010101010201010101" pitchFamily="66" charset="0"/>
              </a:rPr>
              <a:t>униципальное общеобразовательное учреждение средняя общеобразовательная школа №6</a:t>
            </a:r>
            <a:br>
              <a:rPr lang="ru-RU" sz="3200" b="1" dirty="0" smtClean="0">
                <a:latin typeface="Monotype Corsiva" panose="03010101010201010101" pitchFamily="66" charset="0"/>
              </a:rPr>
            </a:br>
            <a:r>
              <a:rPr lang="ru-RU" sz="3200" b="1" dirty="0" smtClean="0">
                <a:latin typeface="Monotype Corsiva" panose="03010101010201010101" pitchFamily="66" charset="0"/>
              </a:rPr>
              <a:t/>
            </a:r>
            <a:br>
              <a:rPr lang="ru-RU" sz="3200" b="1" dirty="0" smtClean="0">
                <a:latin typeface="Monotype Corsiva" panose="03010101010201010101" pitchFamily="66" charset="0"/>
              </a:rPr>
            </a:br>
            <a:r>
              <a:rPr lang="ru-RU" sz="3200" b="1" dirty="0">
                <a:latin typeface="Monotype Corsiva" panose="03010101010201010101" pitchFamily="66" charset="0"/>
              </a:rPr>
              <a:t/>
            </a:r>
            <a:br>
              <a:rPr lang="ru-RU" sz="3200" b="1" dirty="0">
                <a:latin typeface="Monotype Corsiva" panose="03010101010201010101" pitchFamily="66" charset="0"/>
              </a:rPr>
            </a:br>
            <a:r>
              <a:rPr lang="ru-RU" sz="6000" b="1" dirty="0" smtClean="0">
                <a:latin typeface="Monotype Corsiva" panose="03010101010201010101" pitchFamily="66" charset="0"/>
              </a:rPr>
              <a:t>Наш любимый </a:t>
            </a:r>
            <a:br>
              <a:rPr lang="ru-RU" sz="6000" b="1" dirty="0" smtClean="0">
                <a:latin typeface="Monotype Corsiva" panose="03010101010201010101" pitchFamily="66" charset="0"/>
              </a:rPr>
            </a:br>
            <a:r>
              <a:rPr lang="ru-RU" sz="6000" b="1" dirty="0" smtClean="0">
                <a:latin typeface="Monotype Corsiva" panose="03010101010201010101" pitchFamily="66" charset="0"/>
              </a:rPr>
              <a:t>школьный двор</a:t>
            </a:r>
            <a:endParaRPr lang="ru-RU" sz="6000" b="1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48872" cy="2495128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Руководитель проекта </a:t>
            </a:r>
          </a:p>
          <a:p>
            <a:pPr algn="r"/>
            <a:r>
              <a:rPr lang="ru-RU" sz="2400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Шуникова</a:t>
            </a:r>
            <a:r>
              <a:rPr lang="ru-RU" sz="2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Виктория Андреевна,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МОУ СОШ №6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г. Углич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2018г</a:t>
            </a:r>
            <a:endParaRPr lang="ru-RU" sz="24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9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latin typeface="Monotype Corsiva" panose="03010101010201010101" pitchFamily="66" charset="0"/>
              </a:rPr>
              <a:t>Процесс работы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2996952"/>
            <a:ext cx="4038600" cy="302895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639" y="2341521"/>
            <a:ext cx="2542361" cy="4525963"/>
          </a:xfrm>
        </p:spPr>
      </p:pic>
      <p:pic>
        <p:nvPicPr>
          <p:cNvPr id="5122" name="Picture 2" descr="D:\педагог организатор 2017\наш школьный двор 2017\приложение2\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95396"/>
            <a:ext cx="2843808" cy="506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4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latin typeface="Monotype Corsiva" panose="03010101010201010101" pitchFamily="66" charset="0"/>
              </a:rPr>
              <a:t>Зоны </a:t>
            </a:r>
            <a:r>
              <a:rPr lang="ru-RU" sz="6000" b="1" dirty="0">
                <a:latin typeface="Monotype Corsiva" panose="03010101010201010101" pitchFamily="66" charset="0"/>
              </a:rPr>
              <a:t>отдыха, занятия спортом, релаксации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659" y="1916832"/>
            <a:ext cx="4434341" cy="332575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03253"/>
            <a:ext cx="4499992" cy="3374994"/>
          </a:xfrm>
        </p:spPr>
      </p:pic>
    </p:spTree>
    <p:extLst>
      <p:ext uri="{BB962C8B-B14F-4D97-AF65-F5344CB8AC3E}">
        <p14:creationId xmlns:p14="http://schemas.microsoft.com/office/powerpoint/2010/main" val="19336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latin typeface="Monotype Corsiva" panose="03010101010201010101" pitchFamily="66" charset="0"/>
              </a:rPr>
              <a:t>Цель 			  Задачи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b="1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b="1" dirty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Создание </a:t>
            </a:r>
            <a:r>
              <a:rPr lang="ru-RU" b="1" dirty="0">
                <a:latin typeface="Monotype Corsiva" panose="03010101010201010101" pitchFamily="66" charset="0"/>
              </a:rPr>
              <a:t>эстетически и экологически привлекательного пространства около школы; воспитание трудолюбия, любви к своей школе, бережного отношения к природе; развитие творческих способностей.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 fontScale="85000" lnSpcReduction="20000"/>
          </a:bodyPr>
          <a:lstStyle/>
          <a:p>
            <a:pPr lvl="0" algn="ctr"/>
            <a:r>
              <a:rPr lang="ru-RU" b="1" dirty="0">
                <a:latin typeface="Monotype Corsiva" panose="03010101010201010101" pitchFamily="66" charset="0"/>
              </a:rPr>
              <a:t>Привлечь внимание учащихся, педагогов, родителей к решению актуальных проблем школы - умение реализовать конкретные шаги по улучшению и благоустройству территории образовательного учреждения;</a:t>
            </a:r>
          </a:p>
          <a:p>
            <a:pPr lvl="0" algn="ctr"/>
            <a:r>
              <a:rPr lang="ru-RU" b="1" dirty="0">
                <a:latin typeface="Monotype Corsiva" panose="03010101010201010101" pitchFamily="66" charset="0"/>
              </a:rPr>
              <a:t>Обучение учащихся практическим способам и методам благоустройства территории; </a:t>
            </a:r>
          </a:p>
          <a:p>
            <a:pPr lvl="0" algn="ctr"/>
            <a:r>
              <a:rPr lang="ru-RU" b="1" dirty="0">
                <a:latin typeface="Monotype Corsiva" panose="03010101010201010101" pitchFamily="66" charset="0"/>
              </a:rPr>
              <a:t>Формировать у участников образовательного процесса активной жизненной позиции.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33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Monotype Corsiva" panose="03010101010201010101" pitchFamily="66" charset="0"/>
              </a:rPr>
              <a:t>План территории МОУ СОШ №6</a:t>
            </a:r>
            <a:endParaRPr lang="ru-RU" sz="48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педагог организатор 2017\наш школьный двор 2017\план территори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9170"/>
            <a:ext cx="9144000" cy="54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83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Monotype Corsiva" panose="03010101010201010101" pitchFamily="66" charset="0"/>
              </a:rPr>
              <a:t>Традиции школы</a:t>
            </a:r>
            <a:endParaRPr lang="ru-RU" sz="6000" b="1" dirty="0"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564904"/>
            <a:ext cx="4040188" cy="639762"/>
          </a:xfrm>
        </p:spPr>
        <p:txBody>
          <a:bodyPr>
            <a:noAutofit/>
          </a:bodyPr>
          <a:lstStyle/>
          <a:p>
            <a:pPr algn="ctr"/>
            <a:endParaRPr lang="ru-RU" sz="2800" dirty="0" smtClean="0">
              <a:latin typeface="Monotype Corsiva" panose="03010101010201010101" pitchFamily="66" charset="0"/>
            </a:endParaRPr>
          </a:p>
          <a:p>
            <a:pPr algn="ctr"/>
            <a:endParaRPr lang="ru-RU" sz="2800" dirty="0">
              <a:latin typeface="Monotype Corsiva" panose="03010101010201010101" pitchFamily="66" charset="0"/>
            </a:endParaRPr>
          </a:p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Посадка аллеи </a:t>
            </a:r>
            <a:r>
              <a:rPr lang="ru-RU" sz="2800" dirty="0">
                <a:latin typeface="Monotype Corsiva" panose="03010101010201010101" pitchFamily="66" charset="0"/>
              </a:rPr>
              <a:t>деревьев и кустарников выпускниками в память об окончании школы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2204864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Monotype Corsiva" panose="03010101010201010101" pitchFamily="66" charset="0"/>
              </a:rPr>
              <a:t>Работы по поддержанию санитарного состояния территории 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928" y="3574798"/>
            <a:ext cx="4423072" cy="3317304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41291"/>
            <a:ext cx="4422279" cy="3316709"/>
          </a:xfrm>
        </p:spPr>
      </p:pic>
    </p:spTree>
    <p:extLst>
      <p:ext uri="{BB962C8B-B14F-4D97-AF65-F5344CB8AC3E}">
        <p14:creationId xmlns:p14="http://schemas.microsoft.com/office/powerpoint/2010/main" val="27921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latin typeface="Monotype Corsiva" panose="03010101010201010101" pitchFamily="66" charset="0"/>
              </a:rPr>
              <a:t>Традиции школы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636912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Защита </a:t>
            </a:r>
            <a:r>
              <a:rPr lang="ru-RU" sz="2800" dirty="0">
                <a:latin typeface="Monotype Corsiva" panose="03010101010201010101" pitchFamily="66" charset="0"/>
              </a:rPr>
              <a:t>пришкольной территории от пыли (посадки по </a:t>
            </a:r>
            <a:r>
              <a:rPr lang="ru-RU" sz="2800" dirty="0" smtClean="0">
                <a:latin typeface="Monotype Corsiva" panose="03010101010201010101" pitchFamily="66" charset="0"/>
              </a:rPr>
              <a:t>периметру)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84959"/>
            <a:ext cx="4497388" cy="33730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2564904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Защита </a:t>
            </a:r>
            <a:r>
              <a:rPr lang="ru-RU" sz="2800" dirty="0">
                <a:latin typeface="Monotype Corsiva" panose="03010101010201010101" pitchFamily="66" charset="0"/>
              </a:rPr>
              <a:t>пришкольной территории от </a:t>
            </a:r>
          </a:p>
          <a:p>
            <a:pPr algn="ctr"/>
            <a:r>
              <a:rPr lang="ru-RU" sz="2800" dirty="0">
                <a:latin typeface="Monotype Corsiva" panose="03010101010201010101" pitchFamily="66" charset="0"/>
              </a:rPr>
              <a:t>палящих солнечных лучей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3498368"/>
            <a:ext cx="4498975" cy="3374231"/>
          </a:xfrm>
        </p:spPr>
      </p:pic>
    </p:spTree>
    <p:extLst>
      <p:ext uri="{BB962C8B-B14F-4D97-AF65-F5344CB8AC3E}">
        <p14:creationId xmlns:p14="http://schemas.microsoft.com/office/powerpoint/2010/main" val="2084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47975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Monotype Corsiva" panose="03010101010201010101" pitchFamily="66" charset="0"/>
              </a:rPr>
              <a:t>Старт проекта </a:t>
            </a:r>
            <a:r>
              <a:rPr lang="ru-RU" sz="4000" dirty="0">
                <a:latin typeface="Monotype Corsiva" panose="03010101010201010101" pitchFamily="66" charset="0"/>
              </a:rPr>
              <a:t>«Наш уютный школьный </a:t>
            </a:r>
            <a:r>
              <a:rPr lang="ru-RU" sz="4000" dirty="0" smtClean="0">
                <a:latin typeface="Monotype Corsiva" panose="03010101010201010101" pitchFamily="66" charset="0"/>
              </a:rPr>
              <a:t/>
            </a:r>
            <a:br>
              <a:rPr lang="ru-RU" sz="4000" dirty="0" smtClean="0">
                <a:latin typeface="Monotype Corsiva" panose="03010101010201010101" pitchFamily="66" charset="0"/>
              </a:rPr>
            </a:br>
            <a:r>
              <a:rPr lang="ru-RU" sz="4000" dirty="0" smtClean="0">
                <a:latin typeface="Monotype Corsiva" panose="03010101010201010101" pitchFamily="66" charset="0"/>
              </a:rPr>
              <a:t>двор</a:t>
            </a:r>
            <a:r>
              <a:rPr lang="ru-RU" sz="2800" dirty="0">
                <a:latin typeface="Monotype Corsiva" panose="03010101010201010101" pitchFamily="66" charset="0"/>
              </a:rPr>
              <a:t/>
            </a:r>
            <a:br>
              <a:rPr lang="ru-RU" sz="2800" dirty="0">
                <a:latin typeface="Monotype Corsiva" panose="03010101010201010101" pitchFamily="66" charset="0"/>
              </a:rPr>
            </a:b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767" y="939800"/>
            <a:ext cx="6007233" cy="45054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933056"/>
            <a:ext cx="3008313" cy="194421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Monotype Corsiva" panose="03010101010201010101" pitchFamily="66" charset="0"/>
              </a:rPr>
              <a:t>посвящен благоустройству 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участка </a:t>
            </a:r>
            <a:r>
              <a:rPr lang="ru-RU" sz="2800" dirty="0">
                <a:latin typeface="Monotype Corsiva" panose="03010101010201010101" pitchFamily="66" charset="0"/>
              </a:rPr>
              <a:t>дошкольных групп</a:t>
            </a:r>
          </a:p>
        </p:txBody>
      </p:sp>
    </p:spTree>
    <p:extLst>
      <p:ext uri="{BB962C8B-B14F-4D97-AF65-F5344CB8AC3E}">
        <p14:creationId xmlns:p14="http://schemas.microsoft.com/office/powerpoint/2010/main" val="1112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Monotype Corsiva" panose="03010101010201010101" pitchFamily="66" charset="0"/>
              </a:rPr>
              <a:t>Процесс работы</a:t>
            </a:r>
            <a:endParaRPr lang="ru-RU" sz="5400" b="1" dirty="0"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39" y="2348880"/>
            <a:ext cx="4644008" cy="348300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381" y="1700808"/>
            <a:ext cx="4387536" cy="2464603"/>
          </a:xfrm>
        </p:spPr>
      </p:pic>
      <p:pic>
        <p:nvPicPr>
          <p:cNvPr id="4098" name="Picture 2" descr="D:\педагог организатор 2017\наш школьный двор 2017\приложение2\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381" y="4365104"/>
            <a:ext cx="4437903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00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Monotype Corsiva" panose="03010101010201010101" pitchFamily="66" charset="0"/>
              </a:rPr>
              <a:t>Территория </a:t>
            </a:r>
            <a:r>
              <a:rPr lang="ru-RU" sz="5400" b="1" dirty="0">
                <a:latin typeface="Monotype Corsiva" panose="03010101010201010101" pitchFamily="66" charset="0"/>
              </a:rPr>
              <a:t>образовательного учреждения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32" y="1383937"/>
            <a:ext cx="4518421" cy="263899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579" y="1360372"/>
            <a:ext cx="4518421" cy="2702520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54477"/>
            <a:ext cx="4495800" cy="2828528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579" y="4062892"/>
            <a:ext cx="4518421" cy="284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Monotype Corsiva" panose="03010101010201010101" pitchFamily="66" charset="0"/>
              </a:rPr>
              <a:t>Территория образовательного учреждения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4499992" cy="256822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688" y="4315797"/>
            <a:ext cx="4525680" cy="2542203"/>
          </a:xfrm>
        </p:spPr>
      </p:pic>
      <p:pic>
        <p:nvPicPr>
          <p:cNvPr id="8194" name="Picture 2" descr="D:\педагог организатор 2017\наш школьный двор 2017\приложение1\4.4 (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1412776"/>
            <a:ext cx="4571999" cy="256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педагог организатор 2017\наш школьный двор 2017\приложение1\4.4 (7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4303663"/>
            <a:ext cx="4572000" cy="25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88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164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общеобразовательное учреждение средняя общеобразовательная школа №6   Наш любимый  школьный двор</vt:lpstr>
      <vt:lpstr>Цель      Задачи</vt:lpstr>
      <vt:lpstr>План территории МОУ СОШ №6</vt:lpstr>
      <vt:lpstr>Традиции школы</vt:lpstr>
      <vt:lpstr>Традиции школы</vt:lpstr>
      <vt:lpstr>Старт проекта «Наш уютный школьный  двор </vt:lpstr>
      <vt:lpstr>Процесс работы</vt:lpstr>
      <vt:lpstr>Территория образовательного учреждения </vt:lpstr>
      <vt:lpstr>Территория образовательного учреждения </vt:lpstr>
      <vt:lpstr>Процесс работы</vt:lpstr>
      <vt:lpstr>Зоны отдыха, занятия спортом, релаксации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любимый  школьный двор</dc:title>
  <dc:creator>Вика</dc:creator>
  <cp:lastModifiedBy>Вика</cp:lastModifiedBy>
  <cp:revision>15</cp:revision>
  <dcterms:created xsi:type="dcterms:W3CDTF">2017-11-02T11:57:40Z</dcterms:created>
  <dcterms:modified xsi:type="dcterms:W3CDTF">2018-12-09T13:16:31Z</dcterms:modified>
</cp:coreProperties>
</file>